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A6F13D-1DEA-7A54-E112-6C8C0D9630FE}" v="13" dt="2023-06-29T15:54:46.1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cCagherty" userId="45c2a1f3-9f1e-47ac-b617-6a1adf620fa9" providerId="ADAL" clId="{6DD967E4-7ED7-4FA4-B27E-C34BE4086345}"/>
    <pc:docChg chg="custSel addSld modSld">
      <pc:chgData name="Sarah McCagherty" userId="45c2a1f3-9f1e-47ac-b617-6a1adf620fa9" providerId="ADAL" clId="{6DD967E4-7ED7-4FA4-B27E-C34BE4086345}" dt="2023-04-05T05:24:15.464" v="214" actId="20578"/>
      <pc:docMkLst>
        <pc:docMk/>
      </pc:docMkLst>
      <pc:sldChg chg="modSp">
        <pc:chgData name="Sarah McCagherty" userId="45c2a1f3-9f1e-47ac-b617-6a1adf620fa9" providerId="ADAL" clId="{6DD967E4-7ED7-4FA4-B27E-C34BE4086345}" dt="2023-04-05T05:17:20.740" v="7" actId="20577"/>
        <pc:sldMkLst>
          <pc:docMk/>
          <pc:sldMk cId="4103554826" sldId="256"/>
        </pc:sldMkLst>
        <pc:spChg chg="mod">
          <ac:chgData name="Sarah McCagherty" userId="45c2a1f3-9f1e-47ac-b617-6a1adf620fa9" providerId="ADAL" clId="{6DD967E4-7ED7-4FA4-B27E-C34BE4086345}" dt="2023-04-05T05:17:20.740" v="7" actId="20577"/>
          <ac:spMkLst>
            <pc:docMk/>
            <pc:sldMk cId="4103554826" sldId="256"/>
            <ac:spMk id="3" creationId="{F8E134A0-2A1B-4ED6-9AFD-DC6821CA5017}"/>
          </ac:spMkLst>
        </pc:spChg>
      </pc:sldChg>
      <pc:sldChg chg="modSp">
        <pc:chgData name="Sarah McCagherty" userId="45c2a1f3-9f1e-47ac-b617-6a1adf620fa9" providerId="ADAL" clId="{6DD967E4-7ED7-4FA4-B27E-C34BE4086345}" dt="2023-04-05T05:21:36.855" v="41" actId="179"/>
        <pc:sldMkLst>
          <pc:docMk/>
          <pc:sldMk cId="3779823414" sldId="262"/>
        </pc:sldMkLst>
        <pc:spChg chg="mod">
          <ac:chgData name="Sarah McCagherty" userId="45c2a1f3-9f1e-47ac-b617-6a1adf620fa9" providerId="ADAL" clId="{6DD967E4-7ED7-4FA4-B27E-C34BE4086345}" dt="2023-04-05T05:21:36.855" v="41" actId="179"/>
          <ac:spMkLst>
            <pc:docMk/>
            <pc:sldMk cId="3779823414" sldId="262"/>
            <ac:spMk id="3" creationId="{B2143908-5E94-41BD-A2C6-5725FD975A4C}"/>
          </ac:spMkLst>
        </pc:spChg>
      </pc:sldChg>
      <pc:sldChg chg="modSp">
        <pc:chgData name="Sarah McCagherty" userId="45c2a1f3-9f1e-47ac-b617-6a1adf620fa9" providerId="ADAL" clId="{6DD967E4-7ED7-4FA4-B27E-C34BE4086345}" dt="2023-04-05T05:24:15.464" v="214" actId="20578"/>
        <pc:sldMkLst>
          <pc:docMk/>
          <pc:sldMk cId="3413874704" sldId="263"/>
        </pc:sldMkLst>
        <pc:spChg chg="mod">
          <ac:chgData name="Sarah McCagherty" userId="45c2a1f3-9f1e-47ac-b617-6a1adf620fa9" providerId="ADAL" clId="{6DD967E4-7ED7-4FA4-B27E-C34BE4086345}" dt="2023-04-05T05:24:15.464" v="214" actId="20578"/>
          <ac:spMkLst>
            <pc:docMk/>
            <pc:sldMk cId="3413874704" sldId="263"/>
            <ac:spMk id="3" creationId="{E2A1496A-BBD8-4611-AF63-87D8DB3102BD}"/>
          </ac:spMkLst>
        </pc:spChg>
        <pc:spChg chg="mod">
          <ac:chgData name="Sarah McCagherty" userId="45c2a1f3-9f1e-47ac-b617-6a1adf620fa9" providerId="ADAL" clId="{6DD967E4-7ED7-4FA4-B27E-C34BE4086345}" dt="2023-04-05T05:23:29.932" v="159" actId="20577"/>
          <ac:spMkLst>
            <pc:docMk/>
            <pc:sldMk cId="3413874704" sldId="263"/>
            <ac:spMk id="4" creationId="{68E97274-881A-4EF8-B41F-ABED95DDC1C7}"/>
          </ac:spMkLst>
        </pc:spChg>
        <pc:picChg chg="mod">
          <ac:chgData name="Sarah McCagherty" userId="45c2a1f3-9f1e-47ac-b617-6a1adf620fa9" providerId="ADAL" clId="{6DD967E4-7ED7-4FA4-B27E-C34BE4086345}" dt="2023-04-05T05:23:42.899" v="177" actId="1035"/>
          <ac:picMkLst>
            <pc:docMk/>
            <pc:sldMk cId="3413874704" sldId="263"/>
            <ac:picMk id="1026" creationId="{5CEEDA42-9401-4CBD-B5F0-05FDD2C46001}"/>
          </ac:picMkLst>
        </pc:picChg>
      </pc:sldChg>
      <pc:sldChg chg="addSp delSp modSp add">
        <pc:chgData name="Sarah McCagherty" userId="45c2a1f3-9f1e-47ac-b617-6a1adf620fa9" providerId="ADAL" clId="{6DD967E4-7ED7-4FA4-B27E-C34BE4086345}" dt="2023-04-05T05:19:50.562" v="37" actId="1076"/>
        <pc:sldMkLst>
          <pc:docMk/>
          <pc:sldMk cId="4081740128" sldId="264"/>
        </pc:sldMkLst>
        <pc:spChg chg="mod">
          <ac:chgData name="Sarah McCagherty" userId="45c2a1f3-9f1e-47ac-b617-6a1adf620fa9" providerId="ADAL" clId="{6DD967E4-7ED7-4FA4-B27E-C34BE4086345}" dt="2023-04-05T05:19:50.562" v="37" actId="1076"/>
          <ac:spMkLst>
            <pc:docMk/>
            <pc:sldMk cId="4081740128" sldId="264"/>
            <ac:spMk id="2" creationId="{0DD63680-2463-42AE-99B9-3FA27A900245}"/>
          </ac:spMkLst>
        </pc:spChg>
        <pc:spChg chg="del mod">
          <ac:chgData name="Sarah McCagherty" userId="45c2a1f3-9f1e-47ac-b617-6a1adf620fa9" providerId="ADAL" clId="{6DD967E4-7ED7-4FA4-B27E-C34BE4086345}" dt="2023-04-05T05:19:32.153" v="33"/>
          <ac:spMkLst>
            <pc:docMk/>
            <pc:sldMk cId="4081740128" sldId="264"/>
            <ac:spMk id="3" creationId="{AFE84EA5-457E-40AA-8FE3-BF0D6EA36A59}"/>
          </ac:spMkLst>
        </pc:spChg>
        <pc:picChg chg="add mod">
          <ac:chgData name="Sarah McCagherty" userId="45c2a1f3-9f1e-47ac-b617-6a1adf620fa9" providerId="ADAL" clId="{6DD967E4-7ED7-4FA4-B27E-C34BE4086345}" dt="2023-04-05T05:19:44.348" v="36" actId="1076"/>
          <ac:picMkLst>
            <pc:docMk/>
            <pc:sldMk cId="4081740128" sldId="264"/>
            <ac:picMk id="4" creationId="{5394DD44-667B-41FF-B243-210578BDE55E}"/>
          </ac:picMkLst>
        </pc:picChg>
      </pc:sldChg>
    </pc:docChg>
  </pc:docChgLst>
  <pc:docChgLst>
    <pc:chgData name="Sarah McCagherty" userId="45c2a1f3-9f1e-47ac-b617-6a1adf620fa9" providerId="ADAL" clId="{154C9CF8-085B-4C10-8D3D-CEFDB411A3C0}"/>
    <pc:docChg chg="delSld">
      <pc:chgData name="Sarah McCagherty" userId="45c2a1f3-9f1e-47ac-b617-6a1adf620fa9" providerId="ADAL" clId="{154C9CF8-085B-4C10-8D3D-CEFDB411A3C0}" dt="2023-04-05T16:36:02.438" v="0" actId="2696"/>
      <pc:docMkLst>
        <pc:docMk/>
      </pc:docMkLst>
      <pc:sldChg chg="del">
        <pc:chgData name="Sarah McCagherty" userId="45c2a1f3-9f1e-47ac-b617-6a1adf620fa9" providerId="ADAL" clId="{154C9CF8-085B-4C10-8D3D-CEFDB411A3C0}" dt="2023-04-05T16:36:02.438" v="0" actId="2696"/>
        <pc:sldMkLst>
          <pc:docMk/>
          <pc:sldMk cId="4081740128" sldId="264"/>
        </pc:sldMkLst>
      </pc:sldChg>
    </pc:docChg>
  </pc:docChgLst>
  <pc:docChgLst>
    <pc:chgData name="Sarah McCagherty" userId="S::c0256986@camosun.ca::45c2a1f3-9f1e-47ac-b617-6a1adf620fa9" providerId="AD" clId="Web-{49A6F13D-1DEA-7A54-E112-6C8C0D9630FE}"/>
    <pc:docChg chg="modSld">
      <pc:chgData name="Sarah McCagherty" userId="S::c0256986@camosun.ca::45c2a1f3-9f1e-47ac-b617-6a1adf620fa9" providerId="AD" clId="Web-{49A6F13D-1DEA-7A54-E112-6C8C0D9630FE}" dt="2023-06-29T15:54:46.124" v="12" actId="20577"/>
      <pc:docMkLst>
        <pc:docMk/>
      </pc:docMkLst>
      <pc:sldChg chg="modSp">
        <pc:chgData name="Sarah McCagherty" userId="S::c0256986@camosun.ca::45c2a1f3-9f1e-47ac-b617-6a1adf620fa9" providerId="AD" clId="Web-{49A6F13D-1DEA-7A54-E112-6C8C0D9630FE}" dt="2023-06-29T15:54:46.124" v="12" actId="20577"/>
        <pc:sldMkLst>
          <pc:docMk/>
          <pc:sldMk cId="4103554826" sldId="256"/>
        </pc:sldMkLst>
        <pc:spChg chg="mod">
          <ac:chgData name="Sarah McCagherty" userId="S::c0256986@camosun.ca::45c2a1f3-9f1e-47ac-b617-6a1adf620fa9" providerId="AD" clId="Web-{49A6F13D-1DEA-7A54-E112-6C8C0D9630FE}" dt="2023-06-29T15:54:46.124" v="12" actId="20577"/>
          <ac:spMkLst>
            <pc:docMk/>
            <pc:sldMk cId="4103554826" sldId="256"/>
            <ac:spMk id="3" creationId="{F8E134A0-2A1B-4ED6-9AFD-DC6821CA5017}"/>
          </ac:spMkLst>
        </pc:spChg>
      </pc:sldChg>
      <pc:sldChg chg="modSp">
        <pc:chgData name="Sarah McCagherty" userId="S::c0256986@camosun.ca::45c2a1f3-9f1e-47ac-b617-6a1adf620fa9" providerId="AD" clId="Web-{49A6F13D-1DEA-7A54-E112-6C8C0D9630FE}" dt="2023-06-29T15:53:50.452" v="11" actId="1076"/>
        <pc:sldMkLst>
          <pc:docMk/>
          <pc:sldMk cId="2643551491" sldId="257"/>
        </pc:sldMkLst>
        <pc:spChg chg="mod">
          <ac:chgData name="Sarah McCagherty" userId="S::c0256986@camosun.ca::45c2a1f3-9f1e-47ac-b617-6a1adf620fa9" providerId="AD" clId="Web-{49A6F13D-1DEA-7A54-E112-6C8C0D9630FE}" dt="2023-06-29T15:52:37.812" v="1"/>
          <ac:spMkLst>
            <pc:docMk/>
            <pc:sldMk cId="2643551491" sldId="257"/>
            <ac:spMk id="2" creationId="{772C7D99-00CA-4E66-912D-B2297E26D72D}"/>
          </ac:spMkLst>
        </pc:spChg>
        <pc:spChg chg="mod">
          <ac:chgData name="Sarah McCagherty" userId="S::c0256986@camosun.ca::45c2a1f3-9f1e-47ac-b617-6a1adf620fa9" providerId="AD" clId="Web-{49A6F13D-1DEA-7A54-E112-6C8C0D9630FE}" dt="2023-06-29T15:53:20.843" v="6" actId="1076"/>
          <ac:spMkLst>
            <pc:docMk/>
            <pc:sldMk cId="2643551491" sldId="257"/>
            <ac:spMk id="3" creationId="{A00D4929-B539-430D-95B5-D2D58B3637EC}"/>
          </ac:spMkLst>
        </pc:spChg>
        <pc:picChg chg="mod">
          <ac:chgData name="Sarah McCagherty" userId="S::c0256986@camosun.ca::45c2a1f3-9f1e-47ac-b617-6a1adf620fa9" providerId="AD" clId="Web-{49A6F13D-1DEA-7A54-E112-6C8C0D9630FE}" dt="2023-06-29T15:53:50.452" v="11" actId="1076"/>
          <ac:picMkLst>
            <pc:docMk/>
            <pc:sldMk cId="2643551491" sldId="257"/>
            <ac:picMk id="7" creationId="{30AD53DB-66F4-4802-954B-7D0CC1C4E1E5}"/>
          </ac:picMkLst>
        </pc:picChg>
      </pc:sldChg>
      <pc:sldChg chg="modSp">
        <pc:chgData name="Sarah McCagherty" userId="S::c0256986@camosun.ca::45c2a1f3-9f1e-47ac-b617-6a1adf620fa9" providerId="AD" clId="Web-{49A6F13D-1DEA-7A54-E112-6C8C0D9630FE}" dt="2023-06-29T15:52:45.780" v="2"/>
        <pc:sldMkLst>
          <pc:docMk/>
          <pc:sldMk cId="3779823414" sldId="262"/>
        </pc:sldMkLst>
        <pc:spChg chg="mod">
          <ac:chgData name="Sarah McCagherty" userId="S::c0256986@camosun.ca::45c2a1f3-9f1e-47ac-b617-6a1adf620fa9" providerId="AD" clId="Web-{49A6F13D-1DEA-7A54-E112-6C8C0D9630FE}" dt="2023-06-29T15:52:45.780" v="2"/>
          <ac:spMkLst>
            <pc:docMk/>
            <pc:sldMk cId="3779823414" sldId="262"/>
            <ac:spMk id="3" creationId="{B2143908-5E94-41BD-A2C6-5725FD975A4C}"/>
          </ac:spMkLst>
        </pc:spChg>
      </pc:sldChg>
      <pc:sldChg chg="modSp">
        <pc:chgData name="Sarah McCagherty" userId="S::c0256986@camosun.ca::45c2a1f3-9f1e-47ac-b617-6a1adf620fa9" providerId="AD" clId="Web-{49A6F13D-1DEA-7A54-E112-6C8C0D9630FE}" dt="2023-06-29T15:53:27.671" v="8"/>
        <pc:sldMkLst>
          <pc:docMk/>
          <pc:sldMk cId="3413874704" sldId="263"/>
        </pc:sldMkLst>
        <pc:spChg chg="mod">
          <ac:chgData name="Sarah McCagherty" userId="S::c0256986@camosun.ca::45c2a1f3-9f1e-47ac-b617-6a1adf620fa9" providerId="AD" clId="Web-{49A6F13D-1DEA-7A54-E112-6C8C0D9630FE}" dt="2023-06-29T15:53:27.671" v="8"/>
          <ac:spMkLst>
            <pc:docMk/>
            <pc:sldMk cId="3413874704" sldId="263"/>
            <ac:spMk id="4" creationId="{68E97274-881A-4EF8-B41F-ABED95DDC1C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00C71-D9AD-470F-8524-757D87945B68}" type="doc">
      <dgm:prSet loTypeId="urn:microsoft.com/office/officeart/2005/8/layout/radial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24B42709-ABAE-429E-989E-03753ADBC338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2400" b="1" dirty="0"/>
            <a:t>Individual/ Collective</a:t>
          </a:r>
        </a:p>
      </dgm:t>
    </dgm:pt>
    <dgm:pt modelId="{222D940F-8FAD-4865-AB74-21E73D2B155F}" type="parTrans" cxnId="{BFC34490-67FD-4944-BAB5-D0E718E85D12}">
      <dgm:prSet/>
      <dgm:spPr/>
      <dgm:t>
        <a:bodyPr/>
        <a:lstStyle/>
        <a:p>
          <a:endParaRPr lang="en-CA"/>
        </a:p>
      </dgm:t>
    </dgm:pt>
    <dgm:pt modelId="{0F7AAD2E-FAB9-4490-9A9F-461C03A44FA7}" type="sibTrans" cxnId="{BFC34490-67FD-4944-BAB5-D0E718E85D12}">
      <dgm:prSet/>
      <dgm:spPr/>
      <dgm:t>
        <a:bodyPr/>
        <a:lstStyle/>
        <a:p>
          <a:endParaRPr lang="en-CA"/>
        </a:p>
      </dgm:t>
    </dgm:pt>
    <dgm:pt modelId="{56E4F9F9-AF18-4BE5-A2B1-0258973A17A0}">
      <dgm:prSet phldrT="[Text]" custT="1"/>
      <dgm:spPr>
        <a:solidFill>
          <a:schemeClr val="accent2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r>
            <a:rPr lang="en-US" sz="100" dirty="0"/>
            <a:t>.</a:t>
          </a:r>
          <a:endParaRPr lang="en-CA" sz="100" dirty="0"/>
        </a:p>
      </dgm:t>
    </dgm:pt>
    <dgm:pt modelId="{E2FF97E2-45F7-49E8-8B98-5AF79977E5C0}" type="sibTrans" cxnId="{94778971-F1F5-4F1D-BB2E-ED0A7A89FC1C}">
      <dgm:prSet/>
      <dgm:spPr/>
      <dgm:t>
        <a:bodyPr/>
        <a:lstStyle/>
        <a:p>
          <a:endParaRPr lang="en-CA"/>
        </a:p>
      </dgm:t>
    </dgm:pt>
    <dgm:pt modelId="{AF2B585D-AD1E-4D05-87D0-F46F307E756F}" type="parTrans" cxnId="{94778971-F1F5-4F1D-BB2E-ED0A7A89FC1C}">
      <dgm:prSet/>
      <dgm:spPr/>
      <dgm:t>
        <a:bodyPr/>
        <a:lstStyle/>
        <a:p>
          <a:endParaRPr lang="en-CA"/>
        </a:p>
      </dgm:t>
    </dgm:pt>
    <dgm:pt modelId="{CE0D6B90-67C7-42A7-8D14-C9ABFF2DB5CB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sz="2400" b="1" dirty="0"/>
            <a:t>Power Distance</a:t>
          </a:r>
        </a:p>
      </dgm:t>
    </dgm:pt>
    <dgm:pt modelId="{1D5F2716-FB17-42E4-BD70-FC3A0CEC52D5}" type="parTrans" cxnId="{3AA65F05-BCEB-4A1F-B4AD-3AE8E1DF54F3}">
      <dgm:prSet/>
      <dgm:spPr/>
      <dgm:t>
        <a:bodyPr/>
        <a:lstStyle/>
        <a:p>
          <a:endParaRPr lang="en-CA"/>
        </a:p>
      </dgm:t>
    </dgm:pt>
    <dgm:pt modelId="{ACFD6EF0-B697-4574-AEBF-3213B5DD6060}" type="sibTrans" cxnId="{3AA65F05-BCEB-4A1F-B4AD-3AE8E1DF54F3}">
      <dgm:prSet/>
      <dgm:spPr/>
      <dgm:t>
        <a:bodyPr/>
        <a:lstStyle/>
        <a:p>
          <a:endParaRPr lang="en-CA"/>
        </a:p>
      </dgm:t>
    </dgm:pt>
    <dgm:pt modelId="{7A72FA80-425E-4D04-9FF2-AEB7B654E7F1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sz="2400" b="1" dirty="0"/>
            <a:t>Masculine/ Feminine</a:t>
          </a:r>
        </a:p>
      </dgm:t>
    </dgm:pt>
    <dgm:pt modelId="{C12E2E3D-E0AD-4117-9124-C349EB5DF618}" type="parTrans" cxnId="{1C2ABFDB-4083-45DD-B2ED-D624A8173615}">
      <dgm:prSet/>
      <dgm:spPr/>
      <dgm:t>
        <a:bodyPr/>
        <a:lstStyle/>
        <a:p>
          <a:endParaRPr lang="en-CA"/>
        </a:p>
      </dgm:t>
    </dgm:pt>
    <dgm:pt modelId="{402A5C06-1D01-4809-837F-34621DBCC716}" type="sibTrans" cxnId="{1C2ABFDB-4083-45DD-B2ED-D624A8173615}">
      <dgm:prSet/>
      <dgm:spPr/>
      <dgm:t>
        <a:bodyPr/>
        <a:lstStyle/>
        <a:p>
          <a:endParaRPr lang="en-CA"/>
        </a:p>
      </dgm:t>
    </dgm:pt>
    <dgm:pt modelId="{1E944C97-BF0C-4CC2-9B99-B48D6A3AC9C5}">
      <dgm:prSet phldrT="[Text]" custT="1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 sz="2400" b="1" dirty="0"/>
            <a:t>Uncertainty Avoidance</a:t>
          </a:r>
        </a:p>
      </dgm:t>
    </dgm:pt>
    <dgm:pt modelId="{A097E9D6-2AE3-4F32-9212-FFC16E6380FD}" type="parTrans" cxnId="{D4385CD5-C534-4E46-976C-7AE02B81769A}">
      <dgm:prSet/>
      <dgm:spPr/>
      <dgm:t>
        <a:bodyPr/>
        <a:lstStyle/>
        <a:p>
          <a:endParaRPr lang="en-CA"/>
        </a:p>
      </dgm:t>
    </dgm:pt>
    <dgm:pt modelId="{E79D982D-926F-42A6-AF41-F98F9798F15B}" type="sibTrans" cxnId="{D4385CD5-C534-4E46-976C-7AE02B81769A}">
      <dgm:prSet/>
      <dgm:spPr/>
      <dgm:t>
        <a:bodyPr/>
        <a:lstStyle/>
        <a:p>
          <a:endParaRPr lang="en-CA"/>
        </a:p>
      </dgm:t>
    </dgm:pt>
    <dgm:pt modelId="{A1BF0702-4677-453A-8E00-43109FBE7604}">
      <dgm:prSet phldrT="[Text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US" sz="2400" b="1" dirty="0"/>
            <a:t>Long-Term Orientation</a:t>
          </a:r>
        </a:p>
      </dgm:t>
    </dgm:pt>
    <dgm:pt modelId="{B6D0D88B-E23F-4999-86F7-FE38BBA468A9}" type="parTrans" cxnId="{F224431D-39D5-40FB-AC10-040FFA11B917}">
      <dgm:prSet/>
      <dgm:spPr/>
      <dgm:t>
        <a:bodyPr/>
        <a:lstStyle/>
        <a:p>
          <a:endParaRPr lang="en-CA"/>
        </a:p>
      </dgm:t>
    </dgm:pt>
    <dgm:pt modelId="{CA6B600D-2C39-45FE-860D-4DF36F35C7C1}" type="sibTrans" cxnId="{F224431D-39D5-40FB-AC10-040FFA11B917}">
      <dgm:prSet/>
      <dgm:spPr/>
      <dgm:t>
        <a:bodyPr/>
        <a:lstStyle/>
        <a:p>
          <a:endParaRPr lang="en-CA"/>
        </a:p>
      </dgm:t>
    </dgm:pt>
    <dgm:pt modelId="{F20B0FAB-660D-47B9-B36F-5EEC2C1B11C2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400" b="1" dirty="0"/>
            <a:t>Indulgence/Restraint </a:t>
          </a:r>
        </a:p>
      </dgm:t>
    </dgm:pt>
    <dgm:pt modelId="{67CE781A-FA44-4141-8283-2C00606634DA}" type="parTrans" cxnId="{0608E5DB-4E20-4CEF-B26F-39F3936F41BD}">
      <dgm:prSet/>
      <dgm:spPr/>
      <dgm:t>
        <a:bodyPr/>
        <a:lstStyle/>
        <a:p>
          <a:endParaRPr lang="en-CA"/>
        </a:p>
      </dgm:t>
    </dgm:pt>
    <dgm:pt modelId="{27E5555D-70E3-4071-9D00-2C10B5B462FD}" type="sibTrans" cxnId="{0608E5DB-4E20-4CEF-B26F-39F3936F41BD}">
      <dgm:prSet/>
      <dgm:spPr/>
      <dgm:t>
        <a:bodyPr/>
        <a:lstStyle/>
        <a:p>
          <a:endParaRPr lang="en-CA"/>
        </a:p>
      </dgm:t>
    </dgm:pt>
    <dgm:pt modelId="{A1D6DBCF-E479-48CD-BA91-3AFAEC8F5A53}" type="pres">
      <dgm:prSet presAssocID="{70900C71-D9AD-470F-8524-757D87945B68}" presName="composite" presStyleCnt="0">
        <dgm:presLayoutVars>
          <dgm:chMax val="1"/>
          <dgm:dir/>
          <dgm:resizeHandles val="exact"/>
        </dgm:presLayoutVars>
      </dgm:prSet>
      <dgm:spPr/>
    </dgm:pt>
    <dgm:pt modelId="{6FDBAB49-9BE4-4153-8A00-B4488B4646B7}" type="pres">
      <dgm:prSet presAssocID="{70900C71-D9AD-470F-8524-757D87945B68}" presName="radial" presStyleCnt="0">
        <dgm:presLayoutVars>
          <dgm:animLvl val="ctr"/>
        </dgm:presLayoutVars>
      </dgm:prSet>
      <dgm:spPr/>
    </dgm:pt>
    <dgm:pt modelId="{5B2342A4-AD6D-42F5-924C-A60CE6A9C065}" type="pres">
      <dgm:prSet presAssocID="{56E4F9F9-AF18-4BE5-A2B1-0258973A17A0}" presName="centerShape" presStyleLbl="vennNode1" presStyleIdx="0" presStyleCnt="7" custScaleX="127092"/>
      <dgm:spPr/>
    </dgm:pt>
    <dgm:pt modelId="{AF2409F3-2ED4-4425-AB48-B21F85B7C46E}" type="pres">
      <dgm:prSet presAssocID="{24B42709-ABAE-429E-989E-03753ADBC338}" presName="node" presStyleLbl="vennNode1" presStyleIdx="1" presStyleCnt="7" custScaleX="161604" custScaleY="130246">
        <dgm:presLayoutVars>
          <dgm:bulletEnabled val="1"/>
        </dgm:presLayoutVars>
      </dgm:prSet>
      <dgm:spPr/>
    </dgm:pt>
    <dgm:pt modelId="{9D943FEE-E64C-45D6-A74D-9F58A13607E7}" type="pres">
      <dgm:prSet presAssocID="{CE0D6B90-67C7-42A7-8D14-C9ABFF2DB5CB}" presName="node" presStyleLbl="vennNode1" presStyleIdx="2" presStyleCnt="7" custScaleX="161604" custScaleY="130246">
        <dgm:presLayoutVars>
          <dgm:bulletEnabled val="1"/>
        </dgm:presLayoutVars>
      </dgm:prSet>
      <dgm:spPr/>
    </dgm:pt>
    <dgm:pt modelId="{5EEB165F-BA29-442B-8C06-FA0591CA4F17}" type="pres">
      <dgm:prSet presAssocID="{7A72FA80-425E-4D04-9FF2-AEB7B654E7F1}" presName="node" presStyleLbl="vennNode1" presStyleIdx="3" presStyleCnt="7" custScaleX="161604" custScaleY="130246">
        <dgm:presLayoutVars>
          <dgm:bulletEnabled val="1"/>
        </dgm:presLayoutVars>
      </dgm:prSet>
      <dgm:spPr/>
    </dgm:pt>
    <dgm:pt modelId="{0AD7027C-67B3-4473-9491-15E4C91EF68A}" type="pres">
      <dgm:prSet presAssocID="{1E944C97-BF0C-4CC2-9B99-B48D6A3AC9C5}" presName="node" presStyleLbl="vennNode1" presStyleIdx="4" presStyleCnt="7" custScaleX="161604" custScaleY="130246">
        <dgm:presLayoutVars>
          <dgm:bulletEnabled val="1"/>
        </dgm:presLayoutVars>
      </dgm:prSet>
      <dgm:spPr/>
    </dgm:pt>
    <dgm:pt modelId="{6F008666-7AE4-49C3-AE7E-74113B33294D}" type="pres">
      <dgm:prSet presAssocID="{A1BF0702-4677-453A-8E00-43109FBE7604}" presName="node" presStyleLbl="vennNode1" presStyleIdx="5" presStyleCnt="7" custScaleX="161604" custScaleY="130246">
        <dgm:presLayoutVars>
          <dgm:bulletEnabled val="1"/>
        </dgm:presLayoutVars>
      </dgm:prSet>
      <dgm:spPr/>
    </dgm:pt>
    <dgm:pt modelId="{C46B2462-55E0-4C0F-BEA4-B4EA3FCD3DEF}" type="pres">
      <dgm:prSet presAssocID="{F20B0FAB-660D-47B9-B36F-5EEC2C1B11C2}" presName="node" presStyleLbl="vennNode1" presStyleIdx="6" presStyleCnt="7" custScaleX="161604" custScaleY="130246">
        <dgm:presLayoutVars>
          <dgm:bulletEnabled val="1"/>
        </dgm:presLayoutVars>
      </dgm:prSet>
      <dgm:spPr/>
    </dgm:pt>
  </dgm:ptLst>
  <dgm:cxnLst>
    <dgm:cxn modelId="{3AA65F05-BCEB-4A1F-B4AD-3AE8E1DF54F3}" srcId="{56E4F9F9-AF18-4BE5-A2B1-0258973A17A0}" destId="{CE0D6B90-67C7-42A7-8D14-C9ABFF2DB5CB}" srcOrd="1" destOrd="0" parTransId="{1D5F2716-FB17-42E4-BD70-FC3A0CEC52D5}" sibTransId="{ACFD6EF0-B697-4574-AEBF-3213B5DD6060}"/>
    <dgm:cxn modelId="{F224431D-39D5-40FB-AC10-040FFA11B917}" srcId="{56E4F9F9-AF18-4BE5-A2B1-0258973A17A0}" destId="{A1BF0702-4677-453A-8E00-43109FBE7604}" srcOrd="4" destOrd="0" parTransId="{B6D0D88B-E23F-4999-86F7-FE38BBA468A9}" sibTransId="{CA6B600D-2C39-45FE-860D-4DF36F35C7C1}"/>
    <dgm:cxn modelId="{94A04D28-CB11-48D6-A434-A319C35A7216}" type="presOf" srcId="{70900C71-D9AD-470F-8524-757D87945B68}" destId="{A1D6DBCF-E479-48CD-BA91-3AFAEC8F5A53}" srcOrd="0" destOrd="0" presId="urn:microsoft.com/office/officeart/2005/8/layout/radial3"/>
    <dgm:cxn modelId="{B9E1122B-A44F-40A1-9D03-C7470F8C2EDE}" type="presOf" srcId="{24B42709-ABAE-429E-989E-03753ADBC338}" destId="{AF2409F3-2ED4-4425-AB48-B21F85B7C46E}" srcOrd="0" destOrd="0" presId="urn:microsoft.com/office/officeart/2005/8/layout/radial3"/>
    <dgm:cxn modelId="{76486838-0CAC-43A7-8407-B06856FD481B}" type="presOf" srcId="{1E944C97-BF0C-4CC2-9B99-B48D6A3AC9C5}" destId="{0AD7027C-67B3-4473-9491-15E4C91EF68A}" srcOrd="0" destOrd="0" presId="urn:microsoft.com/office/officeart/2005/8/layout/radial3"/>
    <dgm:cxn modelId="{BDEEB66E-ABEE-4FCF-BCD5-FCE4C9FCEE23}" type="presOf" srcId="{CE0D6B90-67C7-42A7-8D14-C9ABFF2DB5CB}" destId="{9D943FEE-E64C-45D6-A74D-9F58A13607E7}" srcOrd="0" destOrd="0" presId="urn:microsoft.com/office/officeart/2005/8/layout/radial3"/>
    <dgm:cxn modelId="{94778971-F1F5-4F1D-BB2E-ED0A7A89FC1C}" srcId="{70900C71-D9AD-470F-8524-757D87945B68}" destId="{56E4F9F9-AF18-4BE5-A2B1-0258973A17A0}" srcOrd="0" destOrd="0" parTransId="{AF2B585D-AD1E-4D05-87D0-F46F307E756F}" sibTransId="{E2FF97E2-45F7-49E8-8B98-5AF79977E5C0}"/>
    <dgm:cxn modelId="{C1854F7D-BF0A-47E4-B1CA-6F8789999188}" type="presOf" srcId="{A1BF0702-4677-453A-8E00-43109FBE7604}" destId="{6F008666-7AE4-49C3-AE7E-74113B33294D}" srcOrd="0" destOrd="0" presId="urn:microsoft.com/office/officeart/2005/8/layout/radial3"/>
    <dgm:cxn modelId="{F9D4B37E-D079-49CA-B0D0-B8A7C4D14AD5}" type="presOf" srcId="{7A72FA80-425E-4D04-9FF2-AEB7B654E7F1}" destId="{5EEB165F-BA29-442B-8C06-FA0591CA4F17}" srcOrd="0" destOrd="0" presId="urn:microsoft.com/office/officeart/2005/8/layout/radial3"/>
    <dgm:cxn modelId="{BFC34490-67FD-4944-BAB5-D0E718E85D12}" srcId="{56E4F9F9-AF18-4BE5-A2B1-0258973A17A0}" destId="{24B42709-ABAE-429E-989E-03753ADBC338}" srcOrd="0" destOrd="0" parTransId="{222D940F-8FAD-4865-AB74-21E73D2B155F}" sibTransId="{0F7AAD2E-FAB9-4490-9A9F-461C03A44FA7}"/>
    <dgm:cxn modelId="{984F7FAE-0195-43A6-A0EC-F566B1110081}" type="presOf" srcId="{56E4F9F9-AF18-4BE5-A2B1-0258973A17A0}" destId="{5B2342A4-AD6D-42F5-924C-A60CE6A9C065}" srcOrd="0" destOrd="0" presId="urn:microsoft.com/office/officeart/2005/8/layout/radial3"/>
    <dgm:cxn modelId="{E9B1E3C3-6F05-4C11-AC8B-23606105C834}" type="presOf" srcId="{F20B0FAB-660D-47B9-B36F-5EEC2C1B11C2}" destId="{C46B2462-55E0-4C0F-BEA4-B4EA3FCD3DEF}" srcOrd="0" destOrd="0" presId="urn:microsoft.com/office/officeart/2005/8/layout/radial3"/>
    <dgm:cxn modelId="{D4385CD5-C534-4E46-976C-7AE02B81769A}" srcId="{56E4F9F9-AF18-4BE5-A2B1-0258973A17A0}" destId="{1E944C97-BF0C-4CC2-9B99-B48D6A3AC9C5}" srcOrd="3" destOrd="0" parTransId="{A097E9D6-2AE3-4F32-9212-FFC16E6380FD}" sibTransId="{E79D982D-926F-42A6-AF41-F98F9798F15B}"/>
    <dgm:cxn modelId="{1C2ABFDB-4083-45DD-B2ED-D624A8173615}" srcId="{56E4F9F9-AF18-4BE5-A2B1-0258973A17A0}" destId="{7A72FA80-425E-4D04-9FF2-AEB7B654E7F1}" srcOrd="2" destOrd="0" parTransId="{C12E2E3D-E0AD-4117-9124-C349EB5DF618}" sibTransId="{402A5C06-1D01-4809-837F-34621DBCC716}"/>
    <dgm:cxn modelId="{0608E5DB-4E20-4CEF-B26F-39F3936F41BD}" srcId="{56E4F9F9-AF18-4BE5-A2B1-0258973A17A0}" destId="{F20B0FAB-660D-47B9-B36F-5EEC2C1B11C2}" srcOrd="5" destOrd="0" parTransId="{67CE781A-FA44-4141-8283-2C00606634DA}" sibTransId="{27E5555D-70E3-4071-9D00-2C10B5B462FD}"/>
    <dgm:cxn modelId="{4C5FBA69-161A-46FE-90AA-BA53BE27FB37}" type="presParOf" srcId="{A1D6DBCF-E479-48CD-BA91-3AFAEC8F5A53}" destId="{6FDBAB49-9BE4-4153-8A00-B4488B4646B7}" srcOrd="0" destOrd="0" presId="urn:microsoft.com/office/officeart/2005/8/layout/radial3"/>
    <dgm:cxn modelId="{2B62C695-2206-47AA-BDD2-E8CB6C461BD4}" type="presParOf" srcId="{6FDBAB49-9BE4-4153-8A00-B4488B4646B7}" destId="{5B2342A4-AD6D-42F5-924C-A60CE6A9C065}" srcOrd="0" destOrd="0" presId="urn:microsoft.com/office/officeart/2005/8/layout/radial3"/>
    <dgm:cxn modelId="{2F61D331-5EFA-42CC-BCAB-0C25D28EF24A}" type="presParOf" srcId="{6FDBAB49-9BE4-4153-8A00-B4488B4646B7}" destId="{AF2409F3-2ED4-4425-AB48-B21F85B7C46E}" srcOrd="1" destOrd="0" presId="urn:microsoft.com/office/officeart/2005/8/layout/radial3"/>
    <dgm:cxn modelId="{26373512-12C1-47E6-97A4-6E6E70060E05}" type="presParOf" srcId="{6FDBAB49-9BE4-4153-8A00-B4488B4646B7}" destId="{9D943FEE-E64C-45D6-A74D-9F58A13607E7}" srcOrd="2" destOrd="0" presId="urn:microsoft.com/office/officeart/2005/8/layout/radial3"/>
    <dgm:cxn modelId="{2F213105-91DA-4A43-9D20-278B6BED592E}" type="presParOf" srcId="{6FDBAB49-9BE4-4153-8A00-B4488B4646B7}" destId="{5EEB165F-BA29-442B-8C06-FA0591CA4F17}" srcOrd="3" destOrd="0" presId="urn:microsoft.com/office/officeart/2005/8/layout/radial3"/>
    <dgm:cxn modelId="{657DAFDB-1551-461D-B062-808FB59AAEA1}" type="presParOf" srcId="{6FDBAB49-9BE4-4153-8A00-B4488B4646B7}" destId="{0AD7027C-67B3-4473-9491-15E4C91EF68A}" srcOrd="4" destOrd="0" presId="urn:microsoft.com/office/officeart/2005/8/layout/radial3"/>
    <dgm:cxn modelId="{D6AC2043-56F6-4BA0-9954-1BC5F04A3A57}" type="presParOf" srcId="{6FDBAB49-9BE4-4153-8A00-B4488B4646B7}" destId="{6F008666-7AE4-49C3-AE7E-74113B33294D}" srcOrd="5" destOrd="0" presId="urn:microsoft.com/office/officeart/2005/8/layout/radial3"/>
    <dgm:cxn modelId="{D783F5D9-D797-4DCF-8D4C-49232B8B9CC8}" type="presParOf" srcId="{6FDBAB49-9BE4-4153-8A00-B4488B4646B7}" destId="{C46B2462-55E0-4C0F-BEA4-B4EA3FCD3DEF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342A4-AD6D-42F5-924C-A60CE6A9C065}">
      <dsp:nvSpPr>
        <dsp:cNvPr id="0" name=""/>
        <dsp:cNvSpPr/>
      </dsp:nvSpPr>
      <dsp:spPr>
        <a:xfrm>
          <a:off x="2412662" y="1371615"/>
          <a:ext cx="4342741" cy="3417005"/>
        </a:xfrm>
        <a:prstGeom prst="ellipse">
          <a:avLst/>
        </a:prstGeom>
        <a:solidFill>
          <a:schemeClr val="accent2">
            <a:hueOff val="0"/>
            <a:satOff val="0"/>
            <a:lumOff val="0"/>
            <a:alpha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" kern="1200" dirty="0"/>
            <a:t>.</a:t>
          </a:r>
          <a:endParaRPr lang="en-CA" sz="100" kern="1200" dirty="0"/>
        </a:p>
      </dsp:txBody>
      <dsp:txXfrm>
        <a:off x="3048642" y="1872024"/>
        <a:ext cx="3070781" cy="2416187"/>
      </dsp:txXfrm>
    </dsp:sp>
    <dsp:sp modelId="{AF2409F3-2ED4-4425-AB48-B21F85B7C46E}">
      <dsp:nvSpPr>
        <dsp:cNvPr id="0" name=""/>
        <dsp:cNvSpPr/>
      </dsp:nvSpPr>
      <dsp:spPr>
        <a:xfrm>
          <a:off x="3203528" y="-257766"/>
          <a:ext cx="2761009" cy="2225256"/>
        </a:xfrm>
        <a:prstGeom prst="ellipse">
          <a:avLst/>
        </a:prstGeom>
        <a:solidFill>
          <a:srgbClr val="FFC00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Individual/ Collective</a:t>
          </a:r>
        </a:p>
      </dsp:txBody>
      <dsp:txXfrm>
        <a:off x="3607868" y="68115"/>
        <a:ext cx="1952329" cy="1573494"/>
      </dsp:txXfrm>
    </dsp:sp>
    <dsp:sp modelId="{9D943FEE-E64C-45D6-A74D-9F58A13607E7}">
      <dsp:nvSpPr>
        <dsp:cNvPr id="0" name=""/>
        <dsp:cNvSpPr/>
      </dsp:nvSpPr>
      <dsp:spPr>
        <a:xfrm>
          <a:off x="5130657" y="854861"/>
          <a:ext cx="2761009" cy="2225256"/>
        </a:xfrm>
        <a:prstGeom prst="ellipse">
          <a:avLst/>
        </a:prstGeom>
        <a:solidFill>
          <a:srgbClr val="FFFF0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Power Distance</a:t>
          </a:r>
        </a:p>
      </dsp:txBody>
      <dsp:txXfrm>
        <a:off x="5534997" y="1180742"/>
        <a:ext cx="1952329" cy="1573494"/>
      </dsp:txXfrm>
    </dsp:sp>
    <dsp:sp modelId="{5EEB165F-BA29-442B-8C06-FA0591CA4F17}">
      <dsp:nvSpPr>
        <dsp:cNvPr id="0" name=""/>
        <dsp:cNvSpPr/>
      </dsp:nvSpPr>
      <dsp:spPr>
        <a:xfrm>
          <a:off x="5130657" y="3080117"/>
          <a:ext cx="2761009" cy="2225256"/>
        </a:xfrm>
        <a:prstGeom prst="ellipse">
          <a:avLst/>
        </a:prstGeom>
        <a:solidFill>
          <a:srgbClr val="00B05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Masculine/ Feminine</a:t>
          </a:r>
        </a:p>
      </dsp:txBody>
      <dsp:txXfrm>
        <a:off x="5534997" y="3405998"/>
        <a:ext cx="1952329" cy="1573494"/>
      </dsp:txXfrm>
    </dsp:sp>
    <dsp:sp modelId="{0AD7027C-67B3-4473-9491-15E4C91EF68A}">
      <dsp:nvSpPr>
        <dsp:cNvPr id="0" name=""/>
        <dsp:cNvSpPr/>
      </dsp:nvSpPr>
      <dsp:spPr>
        <a:xfrm>
          <a:off x="3203528" y="4192746"/>
          <a:ext cx="2761009" cy="2225256"/>
        </a:xfrm>
        <a:prstGeom prst="ellipse">
          <a:avLst/>
        </a:prstGeom>
        <a:solidFill>
          <a:srgbClr val="0070C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Uncertainty Avoidance</a:t>
          </a:r>
        </a:p>
      </dsp:txBody>
      <dsp:txXfrm>
        <a:off x="3607868" y="4518627"/>
        <a:ext cx="1952329" cy="1573494"/>
      </dsp:txXfrm>
    </dsp:sp>
    <dsp:sp modelId="{6F008666-7AE4-49C3-AE7E-74113B33294D}">
      <dsp:nvSpPr>
        <dsp:cNvPr id="0" name=""/>
        <dsp:cNvSpPr/>
      </dsp:nvSpPr>
      <dsp:spPr>
        <a:xfrm>
          <a:off x="1276400" y="3080117"/>
          <a:ext cx="2761009" cy="2225256"/>
        </a:xfrm>
        <a:prstGeom prst="ellipse">
          <a:avLst/>
        </a:prstGeom>
        <a:solidFill>
          <a:srgbClr val="7030A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Long-Term Orientation</a:t>
          </a:r>
        </a:p>
      </dsp:txBody>
      <dsp:txXfrm>
        <a:off x="1680740" y="3405998"/>
        <a:ext cx="1952329" cy="1573494"/>
      </dsp:txXfrm>
    </dsp:sp>
    <dsp:sp modelId="{C46B2462-55E0-4C0F-BEA4-B4EA3FCD3DEF}">
      <dsp:nvSpPr>
        <dsp:cNvPr id="0" name=""/>
        <dsp:cNvSpPr/>
      </dsp:nvSpPr>
      <dsp:spPr>
        <a:xfrm>
          <a:off x="1276400" y="854861"/>
          <a:ext cx="2761009" cy="2225256"/>
        </a:xfrm>
        <a:prstGeom prst="ellipse">
          <a:avLst/>
        </a:prstGeom>
        <a:solidFill>
          <a:srgbClr val="C00000">
            <a:alpha val="50000"/>
          </a:srgb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Indulgence/Restraint </a:t>
          </a:r>
        </a:p>
      </dsp:txBody>
      <dsp:txXfrm>
        <a:off x="1680740" y="1180742"/>
        <a:ext cx="1952329" cy="1573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ttadiniditwitter.it/socialutility/servizi-pubblici-locali-grande-bell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mosunmss.opened.ca/" TargetMode="External"/><Relationship Id="rId2" Type="http://schemas.openxmlformats.org/officeDocument/2006/relationships/hyperlink" Target="mailto:mccaghertys@camosun.c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40CA-AE49-4D3C-956B-6D8E21B2D9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Intercultural Awareness Training	</a:t>
            </a:r>
            <a:endParaRPr lang="en-CA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134A0-2A1B-4ED6-9AFD-DC6821CA5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178288"/>
            <a:ext cx="9407317" cy="1679712"/>
          </a:xfrm>
        </p:spPr>
        <p:txBody>
          <a:bodyPr>
            <a:normAutofit/>
          </a:bodyPr>
          <a:lstStyle/>
          <a:p>
            <a:r>
              <a:rPr lang="en-US" sz="2400" dirty="0"/>
              <a:t>Sarah McCagherty, Multilingual Student Support (MSS)</a:t>
            </a:r>
            <a:endParaRPr lang="en-US"/>
          </a:p>
          <a:p>
            <a:r>
              <a:rPr lang="en-US" sz="2400" dirty="0"/>
              <a:t>camosunmss.opened.ca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0355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0AD53DB-66F4-4802-954B-7D0CC1C4E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224" b="7224"/>
          <a:stretch/>
        </p:blipFill>
        <p:spPr>
          <a:xfrm>
            <a:off x="165494" y="-2797"/>
            <a:ext cx="12022881" cy="6868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2C7D99-00CA-4E66-912D-B2297E26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249" y="1688276"/>
            <a:ext cx="6992181" cy="82700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Learning Outcomes</a:t>
            </a:r>
            <a:endParaRPr lang="en-C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D4929-B539-430D-95B5-D2D58B363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3249" y="2515279"/>
            <a:ext cx="6992180" cy="33580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By the end of this training session, participants will:</a:t>
            </a:r>
            <a:endParaRPr lang="en-CA" sz="2400" dirty="0"/>
          </a:p>
          <a:p>
            <a:pPr marL="625475" lvl="0"/>
            <a:r>
              <a:rPr lang="en-US" sz="2400" dirty="0"/>
              <a:t>Appreciate the unique experiences of their peers</a:t>
            </a:r>
            <a:endParaRPr lang="en-CA" sz="2400" dirty="0"/>
          </a:p>
          <a:p>
            <a:pPr marL="625475" lvl="0"/>
            <a:r>
              <a:rPr lang="en-US" sz="2400" dirty="0"/>
              <a:t>Reflect on the nature of both individual and cultural diversity</a:t>
            </a:r>
            <a:endParaRPr lang="en-CA" sz="2400" dirty="0"/>
          </a:p>
          <a:p>
            <a:pPr marL="625475" lvl="0"/>
            <a:r>
              <a:rPr lang="en-US" sz="2400" dirty="0"/>
              <a:t>Consider how cultural characteristics influence values, communication styles, ethical standards, business practices, etc., in different societies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435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3785-0B8A-4A31-937A-D4F45500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40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/>
              <a:t>Sharing Our Stories</a:t>
            </a:r>
            <a:endParaRPr lang="en-C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29F20-CB95-4DA4-9252-D996C285E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405" y="1728151"/>
            <a:ext cx="7568579" cy="4505739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morethanonestory.org/</a:t>
            </a:r>
            <a:r>
              <a:rPr lang="en-US" sz="3600" dirty="0" err="1"/>
              <a:t>en</a:t>
            </a:r>
            <a:r>
              <a:rPr lang="en-US" sz="3600" dirty="0"/>
              <a:t>/play</a:t>
            </a:r>
            <a:endParaRPr lang="en-CA" sz="3600" dirty="0"/>
          </a:p>
          <a:p>
            <a:endParaRPr lang="en-US" sz="1000" dirty="0"/>
          </a:p>
          <a:p>
            <a:r>
              <a:rPr lang="en-US" sz="2400" dirty="0"/>
              <a:t>Choose one person to share the website</a:t>
            </a:r>
          </a:p>
          <a:p>
            <a:endParaRPr lang="en-US" sz="800" dirty="0"/>
          </a:p>
          <a:p>
            <a:r>
              <a:rPr lang="en-US" sz="2400" dirty="0"/>
              <a:t>The oldest participant starts </a:t>
            </a:r>
          </a:p>
          <a:p>
            <a:pPr lvl="1"/>
            <a:r>
              <a:rPr lang="en-US" sz="2000" dirty="0"/>
              <a:t>Press "new question“ - read the question out loud</a:t>
            </a:r>
          </a:p>
          <a:p>
            <a:pPr lvl="1"/>
            <a:r>
              <a:rPr lang="en-US" sz="2000" dirty="0"/>
              <a:t>Tell a story - others listen and ask questions</a:t>
            </a:r>
          </a:p>
          <a:p>
            <a:endParaRPr lang="en-US" sz="600" dirty="0"/>
          </a:p>
          <a:p>
            <a:r>
              <a:rPr lang="en-US" sz="2400" dirty="0"/>
              <a:t>When storyteller is done, game continues clockwise</a:t>
            </a:r>
          </a:p>
          <a:p>
            <a:pPr lvl="1"/>
            <a:r>
              <a:rPr lang="en-US" sz="2000" dirty="0"/>
              <a:t>About 3 minutes per round</a:t>
            </a:r>
          </a:p>
          <a:p>
            <a:pPr lvl="1"/>
            <a:r>
              <a:rPr lang="en-US" sz="2000" dirty="0"/>
              <a:t>Try for 3 rounds (each person tells 2-3 stories)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95732-A26D-4D7F-AF2A-FAD05C01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984" y="2075299"/>
            <a:ext cx="2153802" cy="398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1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341F-CA34-477F-B196-BE7E64BA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East Meets West</a:t>
            </a:r>
            <a:endParaRPr lang="en-C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1FA1-6EF5-4271-9F2A-178838AE9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70383"/>
            <a:ext cx="9248292" cy="4949687"/>
          </a:xfrm>
        </p:spPr>
        <p:txBody>
          <a:bodyPr>
            <a:normAutofit/>
          </a:bodyPr>
          <a:lstStyle/>
          <a:p>
            <a:r>
              <a:rPr lang="en-US" sz="2400" dirty="0"/>
              <a:t>Go to </a:t>
            </a:r>
            <a:r>
              <a:rPr lang="en-US" sz="3200" dirty="0">
                <a:solidFill>
                  <a:schemeClr val="tx1"/>
                </a:solidFill>
              </a:rPr>
              <a:t>www.slideshare.net/cyrusinchina/east-meets-west-by-yang-liu/ </a:t>
            </a:r>
          </a:p>
          <a:p>
            <a:r>
              <a:rPr lang="en-US" sz="2400" dirty="0"/>
              <a:t>or Google </a:t>
            </a:r>
            <a:r>
              <a:rPr lang="en-US" sz="3200" dirty="0"/>
              <a:t>“East meets west </a:t>
            </a:r>
            <a:r>
              <a:rPr lang="en-US" sz="3200" dirty="0" err="1"/>
              <a:t>slideshare</a:t>
            </a:r>
            <a:r>
              <a:rPr lang="en-US" sz="3200" dirty="0"/>
              <a:t>”</a:t>
            </a:r>
          </a:p>
          <a:p>
            <a:endParaRPr lang="en-US" sz="1600" dirty="0"/>
          </a:p>
          <a:p>
            <a:pPr lvl="0"/>
            <a:r>
              <a:rPr lang="en-US" sz="2800" dirty="0"/>
              <a:t>Review the slides. Discuss:</a:t>
            </a:r>
            <a:endParaRPr lang="en-CA" sz="2800" dirty="0"/>
          </a:p>
          <a:p>
            <a:pPr lvl="1"/>
            <a:r>
              <a:rPr lang="en-US" sz="2800" dirty="0"/>
              <a:t>What differences surprise you or stand out?</a:t>
            </a:r>
            <a:endParaRPr lang="en-CA" sz="2800" dirty="0"/>
          </a:p>
          <a:p>
            <a:pPr lvl="1"/>
            <a:r>
              <a:rPr lang="en-US" sz="2800" dirty="0"/>
              <a:t>How might these differences influence the way someone from a “Western” culture interacts with someone from an “Eastern” 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4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43908-5E94-41BD-A2C6-5725FD97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735" y="1447800"/>
            <a:ext cx="9248292" cy="41479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268288" indent="-268288">
              <a:buNone/>
            </a:pPr>
            <a:r>
              <a:rPr lang="en-CA" sz="4400" dirty="0"/>
              <a:t>“</a:t>
            </a:r>
            <a:r>
              <a:rPr lang="en-CA" sz="4400" b="1" dirty="0">
                <a:solidFill>
                  <a:srgbClr val="0070C0"/>
                </a:solidFill>
              </a:rPr>
              <a:t>Intercultural competence </a:t>
            </a:r>
            <a:r>
              <a:rPr lang="en-CA" sz="4400" dirty="0"/>
              <a:t>requires the ability to participate in the social life of people who live according to different unwritten rules</a:t>
            </a:r>
            <a:r>
              <a:rPr lang="en-US" sz="4400" dirty="0"/>
              <a:t>.”</a:t>
            </a:r>
          </a:p>
          <a:p>
            <a:pPr marL="0" indent="0">
              <a:buNone/>
            </a:pPr>
            <a:endParaRPr lang="en-US" sz="100" dirty="0"/>
          </a:p>
          <a:p>
            <a:pPr marL="984250"/>
            <a:r>
              <a:rPr lang="en-US" sz="3600" dirty="0"/>
              <a:t> Gert Jan Hofstede, 2009</a:t>
            </a:r>
            <a:endParaRPr lang="en-CA" sz="36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982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75F2EE5-2491-4061-8AAA-D37FA027F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426846"/>
              </p:ext>
            </p:extLst>
          </p:nvPr>
        </p:nvGraphicFramePr>
        <p:xfrm>
          <a:off x="1745098" y="348882"/>
          <a:ext cx="9168067" cy="616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749D101-2AF7-4130-8CBE-B8A11BFD1FEB}"/>
              </a:ext>
            </a:extLst>
          </p:cNvPr>
          <p:cNvSpPr/>
          <p:nvPr/>
        </p:nvSpPr>
        <p:spPr>
          <a:xfrm>
            <a:off x="4787737" y="2156792"/>
            <a:ext cx="3082788" cy="239533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Hofstede’s Cultural Dimensions</a:t>
            </a:r>
            <a:endParaRPr lang="en-CA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FBA43-932D-48EE-B34E-03405F8CEE52}"/>
              </a:ext>
            </a:extLst>
          </p:cNvPr>
          <p:cNvSpPr txBox="1"/>
          <p:nvPr/>
        </p:nvSpPr>
        <p:spPr>
          <a:xfrm>
            <a:off x="7318277" y="199796"/>
            <a:ext cx="3059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dirty="0"/>
              <a:t>- individualist or collectivist perspective; focus on “I” vs. “we”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07AC5-C77A-4B75-AFF7-92278CF8FEC4}"/>
              </a:ext>
            </a:extLst>
          </p:cNvPr>
          <p:cNvSpPr txBox="1"/>
          <p:nvPr/>
        </p:nvSpPr>
        <p:spPr>
          <a:xfrm>
            <a:off x="1278835" y="942124"/>
            <a:ext cx="2316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- free gratification vs. suppression and strict norms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F452F1-574F-4AD5-9636-FDADBCFB7940}"/>
              </a:ext>
            </a:extLst>
          </p:cNvPr>
          <p:cNvSpPr txBox="1"/>
          <p:nvPr/>
        </p:nvSpPr>
        <p:spPr>
          <a:xfrm>
            <a:off x="2632620" y="5747123"/>
            <a:ext cx="241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- degree of comfort with uncertainty and ambiguity</a:t>
            </a:r>
            <a:endParaRPr lang="en-CA" dirty="0"/>
          </a:p>
          <a:p>
            <a:pPr algn="r"/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F0B184-90C6-4ED8-8CA9-78CD25185A23}"/>
              </a:ext>
            </a:extLst>
          </p:cNvPr>
          <p:cNvSpPr txBox="1"/>
          <p:nvPr/>
        </p:nvSpPr>
        <p:spPr>
          <a:xfrm>
            <a:off x="1174442" y="3132625"/>
            <a:ext cx="2416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- long-term outcomes vs. short term pragmatism</a:t>
            </a:r>
            <a:endParaRPr lang="en-CA" dirty="0"/>
          </a:p>
          <a:p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DB60B-BE29-4F54-9ED3-28C819FA3268}"/>
              </a:ext>
            </a:extLst>
          </p:cNvPr>
          <p:cNvSpPr txBox="1"/>
          <p:nvPr/>
        </p:nvSpPr>
        <p:spPr>
          <a:xfrm>
            <a:off x="9500338" y="2241035"/>
            <a:ext cx="2825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acceptance of hierarchy (vs. egalitarian)</a:t>
            </a:r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FAC5-D932-4D48-AC59-63C8207CE5C4}"/>
              </a:ext>
            </a:extLst>
          </p:cNvPr>
          <p:cNvSpPr txBox="1"/>
          <p:nvPr/>
        </p:nvSpPr>
        <p:spPr>
          <a:xfrm>
            <a:off x="9146220" y="4823793"/>
            <a:ext cx="2825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achievement and power vs. cooperation and nurture</a:t>
            </a:r>
            <a:endParaRPr lang="en-C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16E1C6-BC63-45D0-BCEB-FCAE3A193941}"/>
              </a:ext>
            </a:extLst>
          </p:cNvPr>
          <p:cNvSpPr txBox="1"/>
          <p:nvPr/>
        </p:nvSpPr>
        <p:spPr>
          <a:xfrm>
            <a:off x="7709569" y="6036866"/>
            <a:ext cx="426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</a:rPr>
              <a:t>These are NOT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00B0F0"/>
                </a:solidFill>
              </a:rPr>
              <a:t>Cultural groups, NOT individuals</a:t>
            </a:r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2342A4-AD6D-42F5-924C-A60CE6A9C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2409F3-2ED4-4425-AB48-B21F85B7C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943FEE-E64C-45D6-A74D-9F58A1360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B165F-BA29-442B-8C06-FA0591CA4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D7027C-67B3-4473-9491-15E4C91EF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008666-7AE4-49C3-AE7E-74113B332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6B2462-55E0-4C0F-BEA4-B4EA3FCD3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C2E46-4084-4D18-AC96-890F533D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963" y="643988"/>
            <a:ext cx="9179907" cy="1622134"/>
          </a:xfrm>
        </p:spPr>
        <p:txBody>
          <a:bodyPr>
            <a:normAutofit/>
          </a:bodyPr>
          <a:lstStyle/>
          <a:p>
            <a:r>
              <a:rPr lang="en-US" sz="4800" dirty="0"/>
              <a:t>Hofstede Country Comparison</a:t>
            </a:r>
            <a:endParaRPr lang="en-C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0656F-5CE0-45A3-A03B-B257D00F2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99591"/>
            <a:ext cx="9387440" cy="472108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Go to </a:t>
            </a:r>
            <a:r>
              <a:rPr lang="en-US" sz="3600" dirty="0"/>
              <a:t>www.hofstede-insights.com/country-comparison/ </a:t>
            </a:r>
            <a:endParaRPr lang="en-US" sz="2800" dirty="0"/>
          </a:p>
          <a:p>
            <a:r>
              <a:rPr lang="en-US" sz="2800" dirty="0"/>
              <a:t>or Google </a:t>
            </a:r>
            <a:r>
              <a:rPr lang="en-US" sz="3600" dirty="0"/>
              <a:t>“Hofstede country comparison”</a:t>
            </a:r>
          </a:p>
          <a:p>
            <a:endParaRPr lang="en-US" sz="1300" dirty="0"/>
          </a:p>
          <a:p>
            <a:r>
              <a:rPr lang="en-US" sz="2800" dirty="0"/>
              <a:t>Compare 2 countries, review their scores and analysis, and </a:t>
            </a:r>
            <a:r>
              <a:rPr lang="en-US" sz="2800" b="1" dirty="0"/>
              <a:t>write a brief summary</a:t>
            </a:r>
            <a:r>
              <a:rPr lang="en-US" sz="2800" dirty="0"/>
              <a:t>. Consider:</a:t>
            </a:r>
          </a:p>
          <a:p>
            <a:pPr lvl="1"/>
            <a:r>
              <a:rPr lang="en-US" sz="2800" dirty="0"/>
              <a:t>Key differences and similarities</a:t>
            </a:r>
          </a:p>
          <a:p>
            <a:pPr lvl="1"/>
            <a:r>
              <a:rPr lang="en-US" sz="2800" dirty="0"/>
              <a:t>How might these qualities shape interactions between people in these cultures?</a:t>
            </a:r>
            <a:endParaRPr lang="en-CA" sz="2800" dirty="0"/>
          </a:p>
          <a:p>
            <a:pPr lvl="2"/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632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2A1496A-BBD8-4611-AF63-87D8DB310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5059" y="3150701"/>
            <a:ext cx="7444408" cy="2941983"/>
          </a:xfrm>
        </p:spPr>
        <p:txBody>
          <a:bodyPr>
            <a:normAutofit/>
          </a:bodyPr>
          <a:lstStyle/>
          <a:p>
            <a:r>
              <a:rPr lang="en-US" sz="2400" dirty="0"/>
              <a:t>Sarah McCagherty: </a:t>
            </a:r>
            <a:r>
              <a:rPr lang="en-US" sz="2400" dirty="0">
                <a:hlinkClick r:id="rId2"/>
              </a:rPr>
              <a:t>mccaghertys@camosun.ca</a:t>
            </a:r>
            <a:r>
              <a:rPr lang="en-US" sz="2400" dirty="0"/>
              <a:t> </a:t>
            </a:r>
          </a:p>
          <a:p>
            <a:r>
              <a:rPr lang="en-US" sz="2400" dirty="0"/>
              <a:t>Camosun MSS website: </a:t>
            </a:r>
            <a:r>
              <a:rPr lang="en-US" sz="2400" dirty="0">
                <a:hlinkClick r:id="rId3"/>
              </a:rPr>
              <a:t>camosunmss.opened.ca</a:t>
            </a:r>
            <a:endParaRPr lang="en-US" sz="2400" dirty="0"/>
          </a:p>
          <a:p>
            <a:r>
              <a:rPr lang="en-US" sz="2400" dirty="0"/>
              <a:t>Contact the MSS for the School of Health &amp; Human Services, </a:t>
            </a:r>
            <a:r>
              <a:rPr lang="en-US" sz="2400" b="1" dirty="0"/>
              <a:t>Sarah McCagherty, </a:t>
            </a:r>
            <a:r>
              <a:rPr lang="en-US" sz="2400" dirty="0"/>
              <a:t>or check out the </a:t>
            </a:r>
            <a:r>
              <a:rPr lang="en-US" sz="2400" b="1" dirty="0"/>
              <a:t>Camosun Multilingual Student Support (MSS) </a:t>
            </a:r>
            <a:r>
              <a:rPr lang="en-US" sz="2400" dirty="0"/>
              <a:t>website to find out how the MSS team can support you.</a:t>
            </a:r>
          </a:p>
          <a:p>
            <a:endParaRPr lang="en-CA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E97274-881A-4EF8-B41F-ABED95DDC1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38531" y="428218"/>
            <a:ext cx="9064487" cy="2185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dirty="0"/>
              <a:t>THANK YOU!</a:t>
            </a:r>
            <a:br>
              <a:rPr lang="en-US" sz="2000" dirty="0"/>
            </a:br>
            <a:br>
              <a:rPr lang="en-US" sz="3200" dirty="0"/>
            </a:br>
            <a:r>
              <a:rPr lang="en-US" sz="3200" dirty="0"/>
              <a:t>Questions or comments? Please email Sarah.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EEDA42-9401-4CBD-B5F0-05FDD2C46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838531" y="3596922"/>
            <a:ext cx="2375660" cy="23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87470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00d490-a7ad-46e1-a726-8c0e86cc889f" xsi:nil="true"/>
    <Notes xmlns="76de5ee3-f620-4d69-858c-c7aff891c71b" xsi:nil="true"/>
    <lcf76f155ced4ddcb4097134ff3c332f xmlns="76de5ee3-f620-4d69-858c-c7aff891c71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645BD01847864F97C0786C493771CB" ma:contentTypeVersion="13" ma:contentTypeDescription="Create a new document." ma:contentTypeScope="" ma:versionID="d7090290f76f660b643d29bfeaed6e32">
  <xsd:schema xmlns:xsd="http://www.w3.org/2001/XMLSchema" xmlns:xs="http://www.w3.org/2001/XMLSchema" xmlns:p="http://schemas.microsoft.com/office/2006/metadata/properties" xmlns:ns2="76de5ee3-f620-4d69-858c-c7aff891c71b" xmlns:ns3="9800d490-a7ad-46e1-a726-8c0e86cc889f" targetNamespace="http://schemas.microsoft.com/office/2006/metadata/properties" ma:root="true" ma:fieldsID="94672c87e63a1fa0d9cade6b62e81d8b" ns2:_="" ns3:_="">
    <xsd:import namespace="76de5ee3-f620-4d69-858c-c7aff891c71b"/>
    <xsd:import namespace="9800d490-a7ad-46e1-a726-8c0e86cc88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e5ee3-f620-4d69-858c-c7aff891c7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c58d177-8327-4453-9802-b7424edf5c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20" nillable="true" ma:displayName="Notes" ma:description="The file with &quot;final&quot; has the additional resources for Writing Centre, etc. in PDF too. I made the video before we established this as being a repeated item on all workshop slides. 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0d490-a7ad-46e1-a726-8c0e86cc88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eb26bce-f87f-4010-855e-b38c6ecf0786}" ma:internalName="TaxCatchAll" ma:showField="CatchAllData" ma:web="9800d490-a7ad-46e1-a726-8c0e86cc88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B9B6D9-D775-4A71-A2B5-3432F085A7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91A2F9-88F9-4E99-97FD-4B3D4DF5B032}">
  <ds:schemaRefs>
    <ds:schemaRef ds:uri="http://schemas.microsoft.com/office/2006/metadata/properties"/>
    <ds:schemaRef ds:uri="http://schemas.microsoft.com/office/2006/documentManagement/types"/>
    <ds:schemaRef ds:uri="6c99753c-3b27-4003-86cb-52018b5f73f3"/>
    <ds:schemaRef ds:uri="http://purl.org/dc/terms/"/>
    <ds:schemaRef ds:uri="http://purl.org/dc/elements/1.1/"/>
    <ds:schemaRef ds:uri="http://schemas.microsoft.com/office/infopath/2007/PartnerControls"/>
    <ds:schemaRef ds:uri="f29c6426-1e21-44b3-97e3-496e7b711b33"/>
    <ds:schemaRef ds:uri="http://schemas.openxmlformats.org/package/2006/metadata/core-properties"/>
    <ds:schemaRef ds:uri="http://www.w3.org/XML/1998/namespace"/>
    <ds:schemaRef ds:uri="http://purl.org/dc/dcmitype/"/>
    <ds:schemaRef ds:uri="9800d490-a7ad-46e1-a726-8c0e86cc889f"/>
    <ds:schemaRef ds:uri="76de5ee3-f620-4d69-858c-c7aff891c71b"/>
  </ds:schemaRefs>
</ds:datastoreItem>
</file>

<file path=customXml/itemProps3.xml><?xml version="1.0" encoding="utf-8"?>
<ds:datastoreItem xmlns:ds="http://schemas.openxmlformats.org/officeDocument/2006/customXml" ds:itemID="{199A3368-06EC-4C82-9E31-FEF51E690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e5ee3-f620-4d69-858c-c7aff891c71b"/>
    <ds:schemaRef ds:uri="9800d490-a7ad-46e1-a726-8c0e86cc88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224</TotalTime>
  <Words>436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Intercultural Awareness Training </vt:lpstr>
      <vt:lpstr>Learning Outcomes</vt:lpstr>
      <vt:lpstr>Sharing Our Stories</vt:lpstr>
      <vt:lpstr>East Meets West</vt:lpstr>
      <vt:lpstr>PowerPoint Presentation</vt:lpstr>
      <vt:lpstr>PowerPoint Presentation</vt:lpstr>
      <vt:lpstr>Hofstede Country Comparison</vt:lpstr>
      <vt:lpstr>THANK YOU!  Questions or comments? Please email Sarah.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Awareness Training</dc:title>
  <dc:creator>Sarah McCagherty</dc:creator>
  <cp:lastModifiedBy>Sarah McCagherty</cp:lastModifiedBy>
  <cp:revision>20</cp:revision>
  <dcterms:created xsi:type="dcterms:W3CDTF">2023-02-02T21:37:50Z</dcterms:created>
  <dcterms:modified xsi:type="dcterms:W3CDTF">2023-06-29T15:54:46Z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0x01010077645BD01847864F97C0786C493771CB</vt:lpwstr>
  </property>
  <property fmtid="{D5CDD505-2E9C-101B-9397-08002B2CF9AE}" pid="3" name="MediaServiceImageTags">
    <vt:lpwstr/>
  </property>
</Properties>
</file>